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29"/>
  </p:normalViewPr>
  <p:slideViewPr>
    <p:cSldViewPr snapToGrid="0" snapToObjects="1">
      <p:cViewPr varScale="1">
        <p:scale>
          <a:sx n="108" d="100"/>
          <a:sy n="108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06D749-4A50-4335-BF13-994BCC237BAE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D314C16-1D54-4B24-A399-C80493BDA094}">
      <dgm:prSet/>
      <dgm:spPr/>
      <dgm:t>
        <a:bodyPr/>
        <a:lstStyle/>
        <a:p>
          <a:r>
            <a:rPr lang="fr-FR"/>
            <a:t>1 CV</a:t>
          </a:r>
          <a:endParaRPr lang="en-US"/>
        </a:p>
      </dgm:t>
    </dgm:pt>
    <dgm:pt modelId="{88DA1E7E-5887-40FF-B9EE-099A94C67A67}" type="parTrans" cxnId="{F1D386DD-C01D-4224-8AC3-BC5728424909}">
      <dgm:prSet/>
      <dgm:spPr/>
      <dgm:t>
        <a:bodyPr/>
        <a:lstStyle/>
        <a:p>
          <a:endParaRPr lang="en-US"/>
        </a:p>
      </dgm:t>
    </dgm:pt>
    <dgm:pt modelId="{FBF83C0A-EFF5-4764-A3F5-8275E57DC0C7}" type="sibTrans" cxnId="{F1D386DD-C01D-4224-8AC3-BC5728424909}">
      <dgm:prSet/>
      <dgm:spPr/>
      <dgm:t>
        <a:bodyPr/>
        <a:lstStyle/>
        <a:p>
          <a:endParaRPr lang="en-US"/>
        </a:p>
      </dgm:t>
    </dgm:pt>
    <dgm:pt modelId="{03F45E96-327E-4A1E-9DC9-CDCF20E92DFF}">
      <dgm:prSet/>
      <dgm:spPr/>
      <dgm:t>
        <a:bodyPr/>
        <a:lstStyle/>
        <a:p>
          <a:r>
            <a:rPr lang="fr-FR"/>
            <a:t>Les relevés de notes de votre parcours universitaire</a:t>
          </a:r>
          <a:endParaRPr lang="en-US"/>
        </a:p>
      </dgm:t>
    </dgm:pt>
    <dgm:pt modelId="{A4C6F342-0922-4E4A-AE7A-2F8F8683B956}" type="parTrans" cxnId="{4C5E0CAD-D9AD-42F2-8123-48EC697439B6}">
      <dgm:prSet/>
      <dgm:spPr/>
      <dgm:t>
        <a:bodyPr/>
        <a:lstStyle/>
        <a:p>
          <a:endParaRPr lang="en-US"/>
        </a:p>
      </dgm:t>
    </dgm:pt>
    <dgm:pt modelId="{3B6EA7BD-4E44-4AE4-A83F-37A926736347}" type="sibTrans" cxnId="{4C5E0CAD-D9AD-42F2-8123-48EC697439B6}">
      <dgm:prSet/>
      <dgm:spPr/>
      <dgm:t>
        <a:bodyPr/>
        <a:lstStyle/>
        <a:p>
          <a:endParaRPr lang="en-US"/>
        </a:p>
      </dgm:t>
    </dgm:pt>
    <dgm:pt modelId="{13A680EC-160B-461A-87E6-262169423F76}">
      <dgm:prSet/>
      <dgm:spPr/>
      <dgm:t>
        <a:bodyPr/>
        <a:lstStyle/>
        <a:p>
          <a:r>
            <a:rPr lang="fr-FR"/>
            <a:t>Une lettre de candidature</a:t>
          </a:r>
          <a:endParaRPr lang="en-US"/>
        </a:p>
      </dgm:t>
    </dgm:pt>
    <dgm:pt modelId="{307407FC-E872-4170-9117-FA5AAA1CC66D}" type="parTrans" cxnId="{FBEBE88E-9135-483B-B2EB-BF424D035463}">
      <dgm:prSet/>
      <dgm:spPr/>
      <dgm:t>
        <a:bodyPr/>
        <a:lstStyle/>
        <a:p>
          <a:endParaRPr lang="en-US"/>
        </a:p>
      </dgm:t>
    </dgm:pt>
    <dgm:pt modelId="{119F9A0A-537A-4D70-9FE3-327C7D055AFD}" type="sibTrans" cxnId="{FBEBE88E-9135-483B-B2EB-BF424D035463}">
      <dgm:prSet/>
      <dgm:spPr/>
      <dgm:t>
        <a:bodyPr/>
        <a:lstStyle/>
        <a:p>
          <a:endParaRPr lang="en-US"/>
        </a:p>
      </dgm:t>
    </dgm:pt>
    <dgm:pt modelId="{51098E7D-5B46-4B30-9C55-2F4A293129CA}">
      <dgm:prSet/>
      <dgm:spPr/>
      <dgm:t>
        <a:bodyPr/>
        <a:lstStyle/>
        <a:p>
          <a:r>
            <a:rPr lang="fr-FR"/>
            <a:t>La liste des cours sélectionnés</a:t>
          </a:r>
          <a:endParaRPr lang="en-US"/>
        </a:p>
      </dgm:t>
    </dgm:pt>
    <dgm:pt modelId="{81C6A89C-0ADD-4171-A23F-FCB154175389}" type="parTrans" cxnId="{8EDDF18F-FC07-4742-8669-9C945BDE5404}">
      <dgm:prSet/>
      <dgm:spPr/>
      <dgm:t>
        <a:bodyPr/>
        <a:lstStyle/>
        <a:p>
          <a:endParaRPr lang="en-US"/>
        </a:p>
      </dgm:t>
    </dgm:pt>
    <dgm:pt modelId="{59AAB95E-91C3-4CA3-A4E6-28D36482C763}" type="sibTrans" cxnId="{8EDDF18F-FC07-4742-8669-9C945BDE5404}">
      <dgm:prSet/>
      <dgm:spPr/>
      <dgm:t>
        <a:bodyPr/>
        <a:lstStyle/>
        <a:p>
          <a:endParaRPr lang="en-US"/>
        </a:p>
      </dgm:t>
    </dgm:pt>
    <dgm:pt modelId="{8694FD7A-020F-4934-A0A1-FE468D18DBB6}">
      <dgm:prSet/>
      <dgm:spPr/>
      <dgm:t>
        <a:bodyPr/>
        <a:lstStyle/>
        <a:p>
          <a:r>
            <a:rPr lang="fr-FR"/>
            <a:t>Une lettre de recommandation</a:t>
          </a:r>
          <a:endParaRPr lang="en-US"/>
        </a:p>
      </dgm:t>
    </dgm:pt>
    <dgm:pt modelId="{808426CF-972B-4551-9A48-4E87BCC97CF9}" type="parTrans" cxnId="{422DA512-0B6D-4D86-8D42-CC3AE5B99FE5}">
      <dgm:prSet/>
      <dgm:spPr/>
      <dgm:t>
        <a:bodyPr/>
        <a:lstStyle/>
        <a:p>
          <a:endParaRPr lang="en-US"/>
        </a:p>
      </dgm:t>
    </dgm:pt>
    <dgm:pt modelId="{F7F055D5-9544-4E62-B7F0-95FFD43C74A1}" type="sibTrans" cxnId="{422DA512-0B6D-4D86-8D42-CC3AE5B99FE5}">
      <dgm:prSet/>
      <dgm:spPr/>
      <dgm:t>
        <a:bodyPr/>
        <a:lstStyle/>
        <a:p>
          <a:endParaRPr lang="en-US"/>
        </a:p>
      </dgm:t>
    </dgm:pt>
    <dgm:pt modelId="{94051100-9E06-3B4C-8C27-D93AF2FC53E2}" type="pres">
      <dgm:prSet presAssocID="{4E06D749-4A50-4335-BF13-994BCC237BAE}" presName="linear" presStyleCnt="0">
        <dgm:presLayoutVars>
          <dgm:animLvl val="lvl"/>
          <dgm:resizeHandles val="exact"/>
        </dgm:presLayoutVars>
      </dgm:prSet>
      <dgm:spPr/>
    </dgm:pt>
    <dgm:pt modelId="{6C09DD58-3899-D546-AD7D-898F047454FE}" type="pres">
      <dgm:prSet presAssocID="{CD314C16-1D54-4B24-A399-C80493BDA094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23C3DBB1-6834-D14B-85AE-F3347D8D00FD}" type="pres">
      <dgm:prSet presAssocID="{FBF83C0A-EFF5-4764-A3F5-8275E57DC0C7}" presName="spacer" presStyleCnt="0"/>
      <dgm:spPr/>
    </dgm:pt>
    <dgm:pt modelId="{515561BC-5D03-8243-ACD4-10B774B55957}" type="pres">
      <dgm:prSet presAssocID="{03F45E96-327E-4A1E-9DC9-CDCF20E92DFF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CC751BF6-CC3E-7D41-A686-5CB67499BCAB}" type="pres">
      <dgm:prSet presAssocID="{3B6EA7BD-4E44-4AE4-A83F-37A926736347}" presName="spacer" presStyleCnt="0"/>
      <dgm:spPr/>
    </dgm:pt>
    <dgm:pt modelId="{80D7C228-9E12-E743-80A1-6DE23F73C565}" type="pres">
      <dgm:prSet presAssocID="{13A680EC-160B-461A-87E6-262169423F76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F127AFF5-783D-4849-958F-FF5D3B5E8F0D}" type="pres">
      <dgm:prSet presAssocID="{119F9A0A-537A-4D70-9FE3-327C7D055AFD}" presName="spacer" presStyleCnt="0"/>
      <dgm:spPr/>
    </dgm:pt>
    <dgm:pt modelId="{731ABC17-36C4-D143-BABF-710D4BAB5A59}" type="pres">
      <dgm:prSet presAssocID="{51098E7D-5B46-4B30-9C55-2F4A293129CA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49A6F224-3519-294A-BAAF-CF7FAB072710}" type="pres">
      <dgm:prSet presAssocID="{59AAB95E-91C3-4CA3-A4E6-28D36482C763}" presName="spacer" presStyleCnt="0"/>
      <dgm:spPr/>
    </dgm:pt>
    <dgm:pt modelId="{C8997DFB-09AF-154B-8256-0351CD752F27}" type="pres">
      <dgm:prSet presAssocID="{8694FD7A-020F-4934-A0A1-FE468D18DBB6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422DA512-0B6D-4D86-8D42-CC3AE5B99FE5}" srcId="{4E06D749-4A50-4335-BF13-994BCC237BAE}" destId="{8694FD7A-020F-4934-A0A1-FE468D18DBB6}" srcOrd="4" destOrd="0" parTransId="{808426CF-972B-4551-9A48-4E87BCC97CF9}" sibTransId="{F7F055D5-9544-4E62-B7F0-95FFD43C74A1}"/>
    <dgm:cxn modelId="{4FEF5C30-1E03-2F40-A6D4-CC5A52658E9E}" type="presOf" srcId="{13A680EC-160B-461A-87E6-262169423F76}" destId="{80D7C228-9E12-E743-80A1-6DE23F73C565}" srcOrd="0" destOrd="0" presId="urn:microsoft.com/office/officeart/2005/8/layout/vList2"/>
    <dgm:cxn modelId="{4F205D47-20B1-7E4D-83F1-C471C6C365C1}" type="presOf" srcId="{51098E7D-5B46-4B30-9C55-2F4A293129CA}" destId="{731ABC17-36C4-D143-BABF-710D4BAB5A59}" srcOrd="0" destOrd="0" presId="urn:microsoft.com/office/officeart/2005/8/layout/vList2"/>
    <dgm:cxn modelId="{43BBB259-228D-134E-86B7-633509CEC115}" type="presOf" srcId="{03F45E96-327E-4A1E-9DC9-CDCF20E92DFF}" destId="{515561BC-5D03-8243-ACD4-10B774B55957}" srcOrd="0" destOrd="0" presId="urn:microsoft.com/office/officeart/2005/8/layout/vList2"/>
    <dgm:cxn modelId="{2D65E75B-BC21-D944-B830-D3C4774362E5}" type="presOf" srcId="{8694FD7A-020F-4934-A0A1-FE468D18DBB6}" destId="{C8997DFB-09AF-154B-8256-0351CD752F27}" srcOrd="0" destOrd="0" presId="urn:microsoft.com/office/officeart/2005/8/layout/vList2"/>
    <dgm:cxn modelId="{77E0D28A-FC5D-1544-9CA7-3E12CDEC9F1D}" type="presOf" srcId="{4E06D749-4A50-4335-BF13-994BCC237BAE}" destId="{94051100-9E06-3B4C-8C27-D93AF2FC53E2}" srcOrd="0" destOrd="0" presId="urn:microsoft.com/office/officeart/2005/8/layout/vList2"/>
    <dgm:cxn modelId="{FBEBE88E-9135-483B-B2EB-BF424D035463}" srcId="{4E06D749-4A50-4335-BF13-994BCC237BAE}" destId="{13A680EC-160B-461A-87E6-262169423F76}" srcOrd="2" destOrd="0" parTransId="{307407FC-E872-4170-9117-FA5AAA1CC66D}" sibTransId="{119F9A0A-537A-4D70-9FE3-327C7D055AFD}"/>
    <dgm:cxn modelId="{8EDDF18F-FC07-4742-8669-9C945BDE5404}" srcId="{4E06D749-4A50-4335-BF13-994BCC237BAE}" destId="{51098E7D-5B46-4B30-9C55-2F4A293129CA}" srcOrd="3" destOrd="0" parTransId="{81C6A89C-0ADD-4171-A23F-FCB154175389}" sibTransId="{59AAB95E-91C3-4CA3-A4E6-28D36482C763}"/>
    <dgm:cxn modelId="{55EACDA7-45C1-9F4A-964F-53060644A1F7}" type="presOf" srcId="{CD314C16-1D54-4B24-A399-C80493BDA094}" destId="{6C09DD58-3899-D546-AD7D-898F047454FE}" srcOrd="0" destOrd="0" presId="urn:microsoft.com/office/officeart/2005/8/layout/vList2"/>
    <dgm:cxn modelId="{4C5E0CAD-D9AD-42F2-8123-48EC697439B6}" srcId="{4E06D749-4A50-4335-BF13-994BCC237BAE}" destId="{03F45E96-327E-4A1E-9DC9-CDCF20E92DFF}" srcOrd="1" destOrd="0" parTransId="{A4C6F342-0922-4E4A-AE7A-2F8F8683B956}" sibTransId="{3B6EA7BD-4E44-4AE4-A83F-37A926736347}"/>
    <dgm:cxn modelId="{F1D386DD-C01D-4224-8AC3-BC5728424909}" srcId="{4E06D749-4A50-4335-BF13-994BCC237BAE}" destId="{CD314C16-1D54-4B24-A399-C80493BDA094}" srcOrd="0" destOrd="0" parTransId="{88DA1E7E-5887-40FF-B9EE-099A94C67A67}" sibTransId="{FBF83C0A-EFF5-4764-A3F5-8275E57DC0C7}"/>
    <dgm:cxn modelId="{743FF310-D5A3-B740-BCAB-2D49498FA4DD}" type="presParOf" srcId="{94051100-9E06-3B4C-8C27-D93AF2FC53E2}" destId="{6C09DD58-3899-D546-AD7D-898F047454FE}" srcOrd="0" destOrd="0" presId="urn:microsoft.com/office/officeart/2005/8/layout/vList2"/>
    <dgm:cxn modelId="{F523DF4C-2D94-1344-BC48-E80EE5CAC86F}" type="presParOf" srcId="{94051100-9E06-3B4C-8C27-D93AF2FC53E2}" destId="{23C3DBB1-6834-D14B-85AE-F3347D8D00FD}" srcOrd="1" destOrd="0" presId="urn:microsoft.com/office/officeart/2005/8/layout/vList2"/>
    <dgm:cxn modelId="{47EEF88F-D2F6-BC49-862F-1AF76FBDAE3A}" type="presParOf" srcId="{94051100-9E06-3B4C-8C27-D93AF2FC53E2}" destId="{515561BC-5D03-8243-ACD4-10B774B55957}" srcOrd="2" destOrd="0" presId="urn:microsoft.com/office/officeart/2005/8/layout/vList2"/>
    <dgm:cxn modelId="{71B662E0-B231-DD4F-AD5B-602B9CE21840}" type="presParOf" srcId="{94051100-9E06-3B4C-8C27-D93AF2FC53E2}" destId="{CC751BF6-CC3E-7D41-A686-5CB67499BCAB}" srcOrd="3" destOrd="0" presId="urn:microsoft.com/office/officeart/2005/8/layout/vList2"/>
    <dgm:cxn modelId="{E05C8DD2-33AD-7D4A-BD35-6E5E9D818B79}" type="presParOf" srcId="{94051100-9E06-3B4C-8C27-D93AF2FC53E2}" destId="{80D7C228-9E12-E743-80A1-6DE23F73C565}" srcOrd="4" destOrd="0" presId="urn:microsoft.com/office/officeart/2005/8/layout/vList2"/>
    <dgm:cxn modelId="{31F39E79-04D4-6F4C-8E79-E06C59BF5885}" type="presParOf" srcId="{94051100-9E06-3B4C-8C27-D93AF2FC53E2}" destId="{F127AFF5-783D-4849-958F-FF5D3B5E8F0D}" srcOrd="5" destOrd="0" presId="urn:microsoft.com/office/officeart/2005/8/layout/vList2"/>
    <dgm:cxn modelId="{04E9A010-5774-4945-837E-95CDE0146F64}" type="presParOf" srcId="{94051100-9E06-3B4C-8C27-D93AF2FC53E2}" destId="{731ABC17-36C4-D143-BABF-710D4BAB5A59}" srcOrd="6" destOrd="0" presId="urn:microsoft.com/office/officeart/2005/8/layout/vList2"/>
    <dgm:cxn modelId="{058CCF88-2ACA-F94E-A4A5-1F7BE6A35C51}" type="presParOf" srcId="{94051100-9E06-3B4C-8C27-D93AF2FC53E2}" destId="{49A6F224-3519-294A-BAAF-CF7FAB072710}" srcOrd="7" destOrd="0" presId="urn:microsoft.com/office/officeart/2005/8/layout/vList2"/>
    <dgm:cxn modelId="{D2657AC0-6050-2B42-AB1D-7E2A810E5C9D}" type="presParOf" srcId="{94051100-9E06-3B4C-8C27-D93AF2FC53E2}" destId="{C8997DFB-09AF-154B-8256-0351CD752F27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09DD58-3899-D546-AD7D-898F047454FE}">
      <dsp:nvSpPr>
        <dsp:cNvPr id="0" name=""/>
        <dsp:cNvSpPr/>
      </dsp:nvSpPr>
      <dsp:spPr>
        <a:xfrm>
          <a:off x="0" y="6335"/>
          <a:ext cx="6253721" cy="95340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/>
            <a:t>1 CV</a:t>
          </a:r>
          <a:endParaRPr lang="en-US" sz="2400" kern="1200"/>
        </a:p>
      </dsp:txBody>
      <dsp:txXfrm>
        <a:off x="46541" y="52876"/>
        <a:ext cx="6160639" cy="860321"/>
      </dsp:txXfrm>
    </dsp:sp>
    <dsp:sp modelId="{515561BC-5D03-8243-ACD4-10B774B55957}">
      <dsp:nvSpPr>
        <dsp:cNvPr id="0" name=""/>
        <dsp:cNvSpPr/>
      </dsp:nvSpPr>
      <dsp:spPr>
        <a:xfrm>
          <a:off x="0" y="1028859"/>
          <a:ext cx="6253721" cy="953403"/>
        </a:xfrm>
        <a:prstGeom prst="round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/>
            <a:t>Les relevés de notes de votre parcours universitaire</a:t>
          </a:r>
          <a:endParaRPr lang="en-US" sz="2400" kern="1200"/>
        </a:p>
      </dsp:txBody>
      <dsp:txXfrm>
        <a:off x="46541" y="1075400"/>
        <a:ext cx="6160639" cy="860321"/>
      </dsp:txXfrm>
    </dsp:sp>
    <dsp:sp modelId="{80D7C228-9E12-E743-80A1-6DE23F73C565}">
      <dsp:nvSpPr>
        <dsp:cNvPr id="0" name=""/>
        <dsp:cNvSpPr/>
      </dsp:nvSpPr>
      <dsp:spPr>
        <a:xfrm>
          <a:off x="0" y="2051383"/>
          <a:ext cx="6253721" cy="953403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/>
            <a:t>Une lettre de candidature</a:t>
          </a:r>
          <a:endParaRPr lang="en-US" sz="2400" kern="1200"/>
        </a:p>
      </dsp:txBody>
      <dsp:txXfrm>
        <a:off x="46541" y="2097924"/>
        <a:ext cx="6160639" cy="860321"/>
      </dsp:txXfrm>
    </dsp:sp>
    <dsp:sp modelId="{731ABC17-36C4-D143-BABF-710D4BAB5A59}">
      <dsp:nvSpPr>
        <dsp:cNvPr id="0" name=""/>
        <dsp:cNvSpPr/>
      </dsp:nvSpPr>
      <dsp:spPr>
        <a:xfrm>
          <a:off x="0" y="3073906"/>
          <a:ext cx="6253721" cy="953403"/>
        </a:xfrm>
        <a:prstGeom prst="round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/>
            <a:t>La liste des cours sélectionnés</a:t>
          </a:r>
          <a:endParaRPr lang="en-US" sz="2400" kern="1200"/>
        </a:p>
      </dsp:txBody>
      <dsp:txXfrm>
        <a:off x="46541" y="3120447"/>
        <a:ext cx="6160639" cy="860321"/>
      </dsp:txXfrm>
    </dsp:sp>
    <dsp:sp modelId="{C8997DFB-09AF-154B-8256-0351CD752F27}">
      <dsp:nvSpPr>
        <dsp:cNvPr id="0" name=""/>
        <dsp:cNvSpPr/>
      </dsp:nvSpPr>
      <dsp:spPr>
        <a:xfrm>
          <a:off x="0" y="4096430"/>
          <a:ext cx="6253721" cy="953403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/>
            <a:t>Une lettre de recommandation</a:t>
          </a:r>
          <a:endParaRPr lang="en-US" sz="2400" kern="1200"/>
        </a:p>
      </dsp:txBody>
      <dsp:txXfrm>
        <a:off x="46541" y="4142971"/>
        <a:ext cx="6160639" cy="8603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E3CD08-A78F-4942-9EC1-5E8765C682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0EAE6C1-AD5E-BF44-9AD7-3A1749FE31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069517-D4EC-DE43-920A-49606CC15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56711-B61D-4940-9EC3-032D6A5BF951}" type="datetimeFigureOut">
              <a:rPr lang="fr-FR" smtClean="0"/>
              <a:t>13/01/2022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B21BC06-631E-CA4E-A0BD-DA7622722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9299745-433B-A746-9718-41DDFF5AF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370B6-8D16-F041-BD85-D84438B661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8708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FDF6D6-375C-6D45-A032-A9C3F4F40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829B66C-4287-5440-8680-74B6C918EE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611AF7A-4F3D-6040-A708-0F05B798F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56711-B61D-4940-9EC3-032D6A5BF951}" type="datetimeFigureOut">
              <a:rPr lang="fr-FR" smtClean="0"/>
              <a:t>13/01/2022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EEF0D97-C4D5-514D-AB71-408218883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1344D1-8550-7540-815C-3D832E98D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370B6-8D16-F041-BD85-D84438B661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7257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FE77358-764D-7F4A-96B3-3350C09262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D67D20B-6665-2B4E-A09E-1CA4E2A646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9E3116B-FD8A-2E45-822E-52A4AD1BC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56711-B61D-4940-9EC3-032D6A5BF951}" type="datetimeFigureOut">
              <a:rPr lang="fr-FR" smtClean="0"/>
              <a:t>13/01/2022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131FB1-D0A6-7549-B41D-A9418073A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9EA990-5ADF-9F4A-BF87-A7936282D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370B6-8D16-F041-BD85-D84438B661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6334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06F308-0E75-0C4B-938F-A0537C0FD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7E7561-358E-2045-B3F2-0BDE8283F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0187C6-EDFF-5348-95A5-79BBD30A5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56711-B61D-4940-9EC3-032D6A5BF951}" type="datetimeFigureOut">
              <a:rPr lang="fr-FR" smtClean="0"/>
              <a:t>13/01/2022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69CA87-9CF0-BA4D-BBDA-74569F3DC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4A2AD2-3678-ED48-8FDC-76E0711D6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370B6-8D16-F041-BD85-D84438B661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6529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051176-C824-2447-884D-3D7800EB4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D4D266-AEF5-4D4D-88DC-E9C880F591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8DB7DE-E337-F14C-9CE1-1CC98D2DA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56711-B61D-4940-9EC3-032D6A5BF951}" type="datetimeFigureOut">
              <a:rPr lang="fr-FR" smtClean="0"/>
              <a:t>13/01/2022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5EDF2EF-11AF-0645-8DD4-1CB239A5F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68E251-560E-EB47-B5F2-22904D8C6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370B6-8D16-F041-BD85-D84438B661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6160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CCE15D-3D9A-C745-B856-0F1F35E41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91CE64-9124-6A4A-A339-04D2A00799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7835785-E3A4-8D4B-9BFD-D91FFD80DC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A9EDFF6-CEAC-DD45-AA2D-B7C43E0B9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56711-B61D-4940-9EC3-032D6A5BF951}" type="datetimeFigureOut">
              <a:rPr lang="fr-FR" smtClean="0"/>
              <a:t>13/01/2022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742DC33-AE46-8249-BBBD-728281212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24068F0-2CDE-7541-86BD-FAB0FB968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370B6-8D16-F041-BD85-D84438B661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20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874DBD-EA9B-1749-BCC1-27326658A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2D5C2A0-E6A2-034D-8585-C1925EAFCF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2CEC3AD-0893-164B-93A6-C5B5114F43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3CC3FB9-1D3F-9D47-BB5E-EB42A3BCEC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5E0CC34-1C36-7A4D-AD47-88908FADBD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E0F56BB-2021-424D-940F-D0295DFD7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56711-B61D-4940-9EC3-032D6A5BF951}" type="datetimeFigureOut">
              <a:rPr lang="fr-FR" smtClean="0"/>
              <a:t>13/01/2022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ADF9AB4-3A5F-B946-842E-8CDEF3EE8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F8CD99B-7F34-C84E-B7E7-E0258EA42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370B6-8D16-F041-BD85-D84438B661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9275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6428FD-DE3C-0145-BC62-D781F21A7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CB63B46-6851-0543-9164-0F9CAC780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56711-B61D-4940-9EC3-032D6A5BF951}" type="datetimeFigureOut">
              <a:rPr lang="fr-FR" smtClean="0"/>
              <a:t>13/01/2022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52C3B2E-2D4D-A84C-A57D-DEBAAE6D7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2152E35-215A-BE4F-AC68-3272693E9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370B6-8D16-F041-BD85-D84438B661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11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68235E7-8460-CE41-9B3B-7DF065ED6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56711-B61D-4940-9EC3-032D6A5BF951}" type="datetimeFigureOut">
              <a:rPr lang="fr-FR" smtClean="0"/>
              <a:t>13/01/2022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F482B0E-A9DE-AE46-9511-5F0462BA3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E0D123B-74AF-ED4D-B3AC-35CEF4AD0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370B6-8D16-F041-BD85-D84438B661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1281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988F2B-F8D3-D44A-835C-E6B1C3A36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1C988B-D350-C847-A4D5-FAF336797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86040C3-C13D-6E47-8D25-9D28AD145F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87F9DF3-6056-9B47-A64D-12AB6AD36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56711-B61D-4940-9EC3-032D6A5BF951}" type="datetimeFigureOut">
              <a:rPr lang="fr-FR" smtClean="0"/>
              <a:t>13/01/2022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28395C1-58F9-4C40-B294-721461864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DC691AA-FF03-2042-A4EE-9184F41E0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370B6-8D16-F041-BD85-D84438B661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6871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E3C239-AF3C-CC4C-88E3-B015E6228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42C6AC5-532C-3F48-9FAE-31B05D43C3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07F2426-E498-9241-9570-0353912EC3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6E3B61E-3037-774E-9BE7-C90C5DB89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56711-B61D-4940-9EC3-032D6A5BF951}" type="datetimeFigureOut">
              <a:rPr lang="fr-FR" smtClean="0"/>
              <a:t>13/01/2022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36E42EE-9E6E-5948-8835-B850FC21E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762D2A9-4022-EE4C-B9E1-536D3FE3C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370B6-8D16-F041-BD85-D84438B661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5858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91CA013-9F7C-0744-A726-7CF9216C5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560B93-A095-574F-BAB8-4A96F8DE9F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642F316-6073-0E47-8BAE-5838C48DEB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56711-B61D-4940-9EC3-032D6A5BF951}" type="datetimeFigureOut">
              <a:rPr lang="fr-FR" smtClean="0"/>
              <a:t>13/01/2022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BEE8638-DE27-7B4B-BC00-7B251DE12B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B88CCAE-BBE6-6D4A-A93C-53D63B3E1C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370B6-8D16-F041-BD85-D84438B661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ad.ulaval.ca/a-propos/mission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rbanisme.umontreal.ca/accuei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25">
            <a:extLst>
              <a:ext uri="{FF2B5EF4-FFF2-40B4-BE49-F238E27FC236}">
                <a16:creationId xmlns:a16="http://schemas.microsoft.com/office/drawing/2014/main" id="{0DE6A193-4755-479A-BC6F-A7EBCA73B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27">
            <a:extLst>
              <a:ext uri="{FF2B5EF4-FFF2-40B4-BE49-F238E27FC236}">
                <a16:creationId xmlns:a16="http://schemas.microsoft.com/office/drawing/2014/main" id="{5A55B759-31A7-423C-9BC2-A8BC09FE9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3166" y="-478"/>
            <a:ext cx="6754318" cy="6858478"/>
          </a:xfrm>
          <a:custGeom>
            <a:avLst/>
            <a:gdLst>
              <a:gd name="connsiteX0" fmla="*/ 0 w 6754318"/>
              <a:gd name="connsiteY0" fmla="*/ 6858478 h 6858478"/>
              <a:gd name="connsiteX1" fmla="*/ 6754318 w 6754318"/>
              <a:gd name="connsiteY1" fmla="*/ 6858478 h 6858478"/>
              <a:gd name="connsiteX2" fmla="*/ 3577943 w 6754318"/>
              <a:gd name="connsiteY2" fmla="*/ 0 h 6858478"/>
              <a:gd name="connsiteX3" fmla="*/ 3572366 w 6754318"/>
              <a:gd name="connsiteY3" fmla="*/ 0 h 6858478"/>
              <a:gd name="connsiteX4" fmla="*/ 2506138 w 6754318"/>
              <a:gd name="connsiteY4" fmla="*/ 0 h 6858478"/>
              <a:gd name="connsiteX5" fmla="*/ 0 w 6754318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4318" h="6858478">
                <a:moveTo>
                  <a:pt x="0" y="6858478"/>
                </a:moveTo>
                <a:lnTo>
                  <a:pt x="6754318" y="6858478"/>
                </a:lnTo>
                <a:lnTo>
                  <a:pt x="3577943" y="0"/>
                </a:lnTo>
                <a:lnTo>
                  <a:pt x="3572366" y="0"/>
                </a:lnTo>
                <a:lnTo>
                  <a:pt x="250613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Freeform: Shape 29">
            <a:extLst>
              <a:ext uri="{FF2B5EF4-FFF2-40B4-BE49-F238E27FC236}">
                <a16:creationId xmlns:a16="http://schemas.microsoft.com/office/drawing/2014/main" id="{617D17FB-975C-487E-8519-38E547609E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78"/>
            <a:ext cx="6386947" cy="6858478"/>
          </a:xfrm>
          <a:custGeom>
            <a:avLst/>
            <a:gdLst>
              <a:gd name="connsiteX0" fmla="*/ 433167 w 6386947"/>
              <a:gd name="connsiteY0" fmla="*/ 0 h 6858478"/>
              <a:gd name="connsiteX1" fmla="*/ 2138767 w 6386947"/>
              <a:gd name="connsiteY1" fmla="*/ 0 h 6858478"/>
              <a:gd name="connsiteX2" fmla="*/ 3204995 w 6386947"/>
              <a:gd name="connsiteY2" fmla="*/ 0 h 6858478"/>
              <a:gd name="connsiteX3" fmla="*/ 3210572 w 6386947"/>
              <a:gd name="connsiteY3" fmla="*/ 0 h 6858478"/>
              <a:gd name="connsiteX4" fmla="*/ 6386947 w 6386947"/>
              <a:gd name="connsiteY4" fmla="*/ 6858478 h 6858478"/>
              <a:gd name="connsiteX5" fmla="*/ 1832610 w 6386947"/>
              <a:gd name="connsiteY5" fmla="*/ 6858478 h 6858478"/>
              <a:gd name="connsiteX6" fmla="*/ 433167 w 6386947"/>
              <a:gd name="connsiteY6" fmla="*/ 6858478 h 6858478"/>
              <a:gd name="connsiteX7" fmla="*/ 0 w 6386947"/>
              <a:gd name="connsiteY7" fmla="*/ 6858478 h 6858478"/>
              <a:gd name="connsiteX8" fmla="*/ 0 w 6386947"/>
              <a:gd name="connsiteY8" fmla="*/ 478 h 6858478"/>
              <a:gd name="connsiteX9" fmla="*/ 433167 w 6386947"/>
              <a:gd name="connsiteY9" fmla="*/ 478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86947" h="6858478">
                <a:moveTo>
                  <a:pt x="433167" y="0"/>
                </a:moveTo>
                <a:lnTo>
                  <a:pt x="2138767" y="0"/>
                </a:lnTo>
                <a:lnTo>
                  <a:pt x="3204995" y="0"/>
                </a:lnTo>
                <a:lnTo>
                  <a:pt x="3210572" y="0"/>
                </a:lnTo>
                <a:lnTo>
                  <a:pt x="6386947" y="6858478"/>
                </a:lnTo>
                <a:lnTo>
                  <a:pt x="1832610" y="6858478"/>
                </a:lnTo>
                <a:lnTo>
                  <a:pt x="433167" y="6858478"/>
                </a:lnTo>
                <a:lnTo>
                  <a:pt x="0" y="6858478"/>
                </a:lnTo>
                <a:lnTo>
                  <a:pt x="0" y="478"/>
                </a:lnTo>
                <a:lnTo>
                  <a:pt x="433167" y="478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6B326E6-47DE-7C4C-887D-93D0B93DC1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3993681"/>
            <a:ext cx="4057840" cy="2249424"/>
          </a:xfrm>
        </p:spPr>
        <p:txBody>
          <a:bodyPr anchor="t">
            <a:normAutofit/>
          </a:bodyPr>
          <a:lstStyle/>
          <a:p>
            <a:pPr algn="l"/>
            <a:r>
              <a:rPr lang="fr-FR" sz="4600"/>
              <a:t>ELABORATION DU DOSSIER DE CANDIDATURE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1748208-17BB-BF42-9440-72B0364891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2724912"/>
            <a:ext cx="3405378" cy="1155525"/>
          </a:xfrm>
        </p:spPr>
        <p:txBody>
          <a:bodyPr anchor="b">
            <a:normAutofit/>
          </a:bodyPr>
          <a:lstStyle/>
          <a:p>
            <a:pPr algn="l"/>
            <a:endParaRPr lang="fr-FR" sz="20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739B1CE-4440-8A47-AA05-FDFE7CF000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3781" y="1073116"/>
            <a:ext cx="5702113" cy="1583174"/>
          </a:xfrm>
          <a:prstGeom prst="rect">
            <a:avLst/>
          </a:prstGeom>
        </p:spPr>
      </p:pic>
      <p:pic>
        <p:nvPicPr>
          <p:cNvPr id="7" name="Image 6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487D8E83-EEF9-7A4E-A1E9-66C5117591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1109" y="4003172"/>
            <a:ext cx="4164785" cy="1807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0791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A3EFF7B1-6CB7-47D1-AD37-B870CA2B21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FA2962B-21B6-4689-A95D-A8FF6ADE4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A745280D-ED36-41FE-8EB1-CE597C99CF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117348" y="774914"/>
            <a:ext cx="304800" cy="429768"/>
            <a:chOff x="215328" y="-46937"/>
            <a:chExt cx="304800" cy="2773841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3D26CEB3-5AE4-4088-AD63-396DB50F28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AA9279A-AD34-474C-834E-6BF658144A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B3589559-7D9A-4ECD-90BB-A5565E2DAE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701B1A71-DCEA-4EB2-8133-98A2CD6F09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0E95A5C-1E97-41C3-9DEC-245FF6DEB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8D3C3374-C720-4FCD-B6CD-AEF1D1A6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7639E2EF-4D23-4EA3-B29E-D6362FF722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730820A4-6CEA-4BF7-8DE4-F5B2D2EB23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F320E002-8AED-4D4F-A104-0585FFFB9A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6A0BF3F3-3A09-42CE-9483-114BD01DD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B233BD5C-DFC7-4EB7-B348-7C9B5B8D0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>
            <a:extLst>
              <a:ext uri="{FF2B5EF4-FFF2-40B4-BE49-F238E27FC236}">
                <a16:creationId xmlns:a16="http://schemas.microsoft.com/office/drawing/2014/main" id="{A00D2CE1-35C1-46E6-BD59-CEE668BD90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A58DCE86-9AE1-46D1-96D6-04B8B3EDF6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89B74739-D423-4F25-A976-0A6CD86D17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6018E700-FF08-42AA-9237-24E7A74AD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46B3488A-8A55-403E-B9C9-75AFA0CF53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15089B9D-BA8D-4A64-B95F-33940D9D6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Rectangle 53">
            <a:extLst>
              <a:ext uri="{FF2B5EF4-FFF2-40B4-BE49-F238E27FC236}">
                <a16:creationId xmlns:a16="http://schemas.microsoft.com/office/drawing/2014/main" id="{E18403B7-F2C7-4C07-8522-21C319109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23B58CC6-A99E-43AF-A467-256F19287F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8FE97852-3A18-4317-B17E-8C45174F96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F9D0BC6E-6D0B-4589-B1BF-372BAA3839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530B892E-E062-4B0A-B79E-E55D36EC9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8D1A4DF9-C28A-4C0A-B273-702F0C4880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E96F7E69-EF35-5D47-A1DB-CE39484FC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495992"/>
            <a:ext cx="4195140" cy="5638831"/>
          </a:xfrm>
          <a:noFill/>
        </p:spPr>
        <p:txBody>
          <a:bodyPr anchor="ctr">
            <a:normAutofit/>
          </a:bodyPr>
          <a:lstStyle/>
          <a:p>
            <a:r>
              <a:rPr lang="fr-FR" sz="4800"/>
              <a:t>Les pièces à fournir</a:t>
            </a:r>
          </a:p>
        </p:txBody>
      </p:sp>
      <p:graphicFrame>
        <p:nvGraphicFramePr>
          <p:cNvPr id="24" name="Espace réservé du contenu 2">
            <a:extLst>
              <a:ext uri="{FF2B5EF4-FFF2-40B4-BE49-F238E27FC236}">
                <a16:creationId xmlns:a16="http://schemas.microsoft.com/office/drawing/2014/main" id="{67B34D2F-B309-4393-90CE-5C9DC12F49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7900187"/>
              </p:ext>
            </p:extLst>
          </p:nvPr>
        </p:nvGraphicFramePr>
        <p:xfrm>
          <a:off x="4915947" y="866585"/>
          <a:ext cx="6253722" cy="5056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14269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E5597AE-3DB6-5C4B-A396-1AA1197B3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fr-FR">
                <a:solidFill>
                  <a:srgbClr val="FFFFFF"/>
                </a:solidFill>
              </a:rPr>
              <a:t>Le CV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323C91-3871-AE43-967C-715EE080C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r>
              <a:rPr lang="fr-FR"/>
              <a:t>2 pages max, mais 1 page est préférable</a:t>
            </a:r>
          </a:p>
          <a:p>
            <a:r>
              <a:rPr lang="fr-FR"/>
              <a:t>Photo</a:t>
            </a:r>
          </a:p>
          <a:p>
            <a:r>
              <a:rPr lang="fr-FR"/>
              <a:t>Coordonnées</a:t>
            </a:r>
          </a:p>
          <a:p>
            <a:r>
              <a:rPr lang="fr-FR"/>
              <a:t>Parcours académique</a:t>
            </a:r>
          </a:p>
          <a:p>
            <a:r>
              <a:rPr lang="fr-FR"/>
              <a:t>Travaux universitaires significatifs</a:t>
            </a:r>
          </a:p>
          <a:p>
            <a:r>
              <a:rPr lang="fr-FR"/>
              <a:t>Expériences professionnelles</a:t>
            </a:r>
          </a:p>
          <a:p>
            <a:r>
              <a:rPr lang="fr-FR"/>
              <a:t>Langues</a:t>
            </a:r>
          </a:p>
          <a:p>
            <a:r>
              <a:rPr lang="fr-FR"/>
              <a:t>Divers</a:t>
            </a:r>
          </a:p>
          <a:p>
            <a:endParaRPr lang="fr-FR"/>
          </a:p>
          <a:p>
            <a:pPr marL="0" indent="0">
              <a:buNone/>
            </a:pPr>
            <a:endParaRPr lang="fr-FR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894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1208082-FF3D-8742-8DF4-7730F51CA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fr-FR">
                <a:solidFill>
                  <a:srgbClr val="FFFFFF"/>
                </a:solidFill>
              </a:rPr>
              <a:t>Les relevés de notes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A3ACCF-AD55-7C4D-995B-51765CA3A6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fr-FR" dirty="0"/>
              <a:t>Le relevé des notes du bac</a:t>
            </a:r>
          </a:p>
          <a:p>
            <a:r>
              <a:rPr lang="fr-FR" dirty="0"/>
              <a:t>L’ensemble des relevés du parcours universitaire</a:t>
            </a:r>
          </a:p>
          <a:p>
            <a:r>
              <a:rPr lang="fr-FR" dirty="0"/>
              <a:t>Le relevé de notes du premier semestre du M1</a:t>
            </a:r>
          </a:p>
          <a:p>
            <a:r>
              <a:rPr lang="fr-FR" dirty="0"/>
              <a:t>La copie du/des derniers diplômes obtenus / attestation de réussite</a:t>
            </a:r>
          </a:p>
        </p:txBody>
      </p:sp>
    </p:spTree>
    <p:extLst>
      <p:ext uri="{BB962C8B-B14F-4D97-AF65-F5344CB8AC3E}">
        <p14:creationId xmlns:p14="http://schemas.microsoft.com/office/powerpoint/2010/main" val="1407455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9BC4853-6148-7C4C-9B6D-731CA9B88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fr-FR">
                <a:solidFill>
                  <a:srgbClr val="FFFFFF"/>
                </a:solidFill>
              </a:rPr>
              <a:t>La lettre de motivation</a:t>
            </a:r>
          </a:p>
        </p:txBody>
      </p:sp>
      <p:sp>
        <p:nvSpPr>
          <p:cNvPr id="28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38EB78-8CAF-B440-91F7-CF04C75CE3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r>
              <a:rPr lang="fr-FR" dirty="0"/>
              <a:t>1 à 3 pages qui présentent :</a:t>
            </a:r>
          </a:p>
          <a:p>
            <a:r>
              <a:rPr lang="fr-FR" dirty="0"/>
              <a:t>Vos motivations</a:t>
            </a:r>
          </a:p>
          <a:p>
            <a:r>
              <a:rPr lang="fr-FR" dirty="0"/>
              <a:t>Les raisons de votre choix : ESAD ou EUAP</a:t>
            </a:r>
          </a:p>
          <a:p>
            <a:r>
              <a:rPr lang="fr-FR" dirty="0"/>
              <a:t>Le choix des cours et leur intérêt au regard de votre parcours de M2 choisi en France</a:t>
            </a:r>
          </a:p>
          <a:p>
            <a:r>
              <a:rPr lang="fr-FR" dirty="0"/>
              <a:t>Votre projet professionnel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79652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5AD26C8-6868-F34C-8C29-B22470D16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fr-FR"/>
              <a:t>La liste des cours sélectionnés</a:t>
            </a:r>
            <a:endParaRPr lang="fr-FR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Espace réservé du contenu 2">
            <a:extLst>
              <a:ext uri="{FF2B5EF4-FFF2-40B4-BE49-F238E27FC236}">
                <a16:creationId xmlns:a16="http://schemas.microsoft.com/office/drawing/2014/main" id="{2D6BFFAB-AE3C-CB49-BC5B-9FA0D4021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>
            <a:normAutofit/>
          </a:bodyPr>
          <a:lstStyle/>
          <a:p>
            <a:r>
              <a:rPr lang="fr-FR" sz="2000"/>
              <a:t>Chaque cours équivaut à 3 crédits canadiens</a:t>
            </a:r>
          </a:p>
          <a:p>
            <a:r>
              <a:rPr lang="fr-FR" sz="2000"/>
              <a:t>Sélectionner 4 cours équivalents à 12 crédits canadiens pour l’ESAD</a:t>
            </a:r>
          </a:p>
          <a:p>
            <a:r>
              <a:rPr lang="fr-FR" sz="2000"/>
              <a:t>Sélectionner 3 cours équivalents à 9 crédits canadiens pour l’EUAP</a:t>
            </a:r>
          </a:p>
          <a:p>
            <a:pPr marL="0" indent="0">
              <a:buNone/>
            </a:pPr>
            <a:endParaRPr lang="fr-FR" sz="2000"/>
          </a:p>
          <a:p>
            <a:r>
              <a:rPr lang="fr-FR" sz="2000" b="1"/>
              <a:t>A Laval (ESAD) : maîtrise ATDR</a:t>
            </a:r>
          </a:p>
          <a:p>
            <a:pPr>
              <a:buFont typeface="Wingdings" pitchFamily="2" charset="2"/>
              <a:buChar char="Ø"/>
            </a:pPr>
            <a:r>
              <a:rPr lang="fr-FR" sz="2000"/>
              <a:t>https://</a:t>
            </a:r>
            <a:r>
              <a:rPr lang="fr-FR" sz="2000" err="1"/>
              <a:t>www.esad.ulaval.ca</a:t>
            </a:r>
            <a:r>
              <a:rPr lang="fr-FR" sz="2000"/>
              <a:t>/programmes/maitrise-</a:t>
            </a:r>
            <a:r>
              <a:rPr lang="fr-FR" sz="2000" err="1"/>
              <a:t>amenagement</a:t>
            </a:r>
            <a:r>
              <a:rPr lang="fr-FR" sz="2000"/>
              <a:t>-essai</a:t>
            </a:r>
          </a:p>
          <a:p>
            <a:r>
              <a:rPr lang="fr-FR" sz="2000" b="1"/>
              <a:t>A Montréal (EUAP) : maîtrise urbanisme </a:t>
            </a:r>
          </a:p>
          <a:p>
            <a:pPr>
              <a:buFont typeface="Wingdings" pitchFamily="2" charset="2"/>
              <a:buChar char="Ø"/>
            </a:pPr>
            <a:r>
              <a:rPr lang="fr-FR" sz="2000"/>
              <a:t>https://</a:t>
            </a:r>
            <a:r>
              <a:rPr lang="fr-FR" sz="2000" err="1"/>
              <a:t>admission.umontreal.ca</a:t>
            </a:r>
            <a:r>
              <a:rPr lang="fr-FR" sz="2000"/>
              <a:t>/programmes/maitrise-en-urbanisme/structure-du-programme/</a:t>
            </a:r>
          </a:p>
          <a:p>
            <a:pPr marL="0" indent="0">
              <a:buNone/>
            </a:pPr>
            <a:endParaRPr lang="fr-FR" sz="200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992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8">
            <a:extLst>
              <a:ext uri="{FF2B5EF4-FFF2-40B4-BE49-F238E27FC236}">
                <a16:creationId xmlns:a16="http://schemas.microsoft.com/office/drawing/2014/main" id="{C5E6CFF1-2F42-4E10-9A97-F116F46F53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4" descr="Bibliothèque publique floue abstraite avec des étagères à livres">
            <a:extLst>
              <a:ext uri="{FF2B5EF4-FFF2-40B4-BE49-F238E27FC236}">
                <a16:creationId xmlns:a16="http://schemas.microsoft.com/office/drawing/2014/main" id="{37BF326C-00EC-42E2-A7D6-D1A30CBC8A6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1310" b="1442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0E831EAA-7E7E-7041-979B-453F67C54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065862"/>
            <a:ext cx="3313164" cy="4726276"/>
          </a:xfrm>
        </p:spPr>
        <p:txBody>
          <a:bodyPr>
            <a:normAutofit/>
          </a:bodyPr>
          <a:lstStyle/>
          <a:p>
            <a:pPr algn="r"/>
            <a:r>
              <a:rPr lang="fr-FR" sz="4000">
                <a:solidFill>
                  <a:srgbClr val="FFFFFF"/>
                </a:solidFill>
              </a:rPr>
              <a:t>PRÉSENTATION DES ÉCOLES</a:t>
            </a:r>
          </a:p>
        </p:txBody>
      </p:sp>
      <p:cxnSp>
        <p:nvCxnSpPr>
          <p:cNvPr id="26" name="Straight Connector 10">
            <a:extLst>
              <a:ext uri="{FF2B5EF4-FFF2-40B4-BE49-F238E27FC236}">
                <a16:creationId xmlns:a16="http://schemas.microsoft.com/office/drawing/2014/main" id="{67182200-4859-4C8D-BCBB-55B245C28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3372" y="2286000"/>
            <a:ext cx="0" cy="22860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86A517-4B62-2848-8931-30F5A76267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5379" y="1065862"/>
            <a:ext cx="5744685" cy="472627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fr-FR" sz="2000" dirty="0">
              <a:solidFill>
                <a:srgbClr val="FFFFFF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fr-FR" sz="2000" b="1" dirty="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Faculté d’aménagement d’architectute et de design à LAVAL :</a:t>
            </a:r>
          </a:p>
          <a:p>
            <a:pPr>
              <a:buFont typeface="Wingdings" pitchFamily="2" charset="2"/>
              <a:buChar char="Ø"/>
            </a:pPr>
            <a:r>
              <a:rPr lang="fr-FR" sz="2000" b="1" dirty="0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https://www.esad.ulaval.ca/a-propos/mission</a:t>
            </a:r>
            <a:endParaRPr lang="fr-FR" sz="20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fr-FR" sz="20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fr-FR" sz="20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fr-FR" sz="2000" b="1" u="sng" dirty="0">
                <a:solidFill>
                  <a:srgbClr val="FFFFFF"/>
                </a:solidFill>
              </a:rPr>
              <a:t>Ecole d’urbanisme et d’architecture de paysage à Montréal :</a:t>
            </a:r>
          </a:p>
          <a:p>
            <a:pPr>
              <a:buFont typeface="Wingdings" pitchFamily="2" charset="2"/>
              <a:buChar char="Ø"/>
            </a:pPr>
            <a:r>
              <a:rPr lang="fr-FR" sz="2000" dirty="0">
                <a:solidFill>
                  <a:srgbClr val="FFFFFF"/>
                </a:solidFill>
                <a:hlinkClick r:id="rId4"/>
              </a:rPr>
              <a:t>https://urbanisme.umontreal.ca/accueil/</a:t>
            </a:r>
            <a:endParaRPr lang="fr-FR" sz="20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fr-FR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7805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252</Words>
  <Application>Microsoft Macintosh PowerPoint</Application>
  <PresentationFormat>Grand écran</PresentationFormat>
  <Paragraphs>44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Thème Office</vt:lpstr>
      <vt:lpstr>ELABORATION DU DOSSIER DE CANDIDATURE</vt:lpstr>
      <vt:lpstr>Les pièces à fournir</vt:lpstr>
      <vt:lpstr>Le CV</vt:lpstr>
      <vt:lpstr>Les relevés de notes</vt:lpstr>
      <vt:lpstr>La lettre de motivation</vt:lpstr>
      <vt:lpstr>La liste des cours sélectionnés</vt:lpstr>
      <vt:lpstr>PRÉSENTATION DES ÉCOLES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ELABORATION DU DOSSIER DE CANDIDATURE</dc:title>
  <dc:creator>Stéphanie Matteudi</dc:creator>
  <cp:lastModifiedBy>Stéphanie Matteudi</cp:lastModifiedBy>
  <cp:revision>7</cp:revision>
  <dcterms:created xsi:type="dcterms:W3CDTF">2022-01-13T17:04:40Z</dcterms:created>
  <dcterms:modified xsi:type="dcterms:W3CDTF">2022-01-13T18:37:58Z</dcterms:modified>
</cp:coreProperties>
</file>